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7" r:id="rId4"/>
    <p:sldId id="265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7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3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0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6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8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6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6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7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2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B755-A5EA-460E-9FD4-24F6358EB841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0071-1E5C-480D-8E75-6EAF43B2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8310"/>
          <a:stretch/>
        </p:blipFill>
        <p:spPr>
          <a:xfrm>
            <a:off x="0" y="0"/>
            <a:ext cx="12193057" cy="6835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507" y="3396912"/>
            <a:ext cx="2115209" cy="3126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544" y="3412057"/>
            <a:ext cx="1602210" cy="3096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791" y="3922839"/>
            <a:ext cx="2091642" cy="26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55" y="3684840"/>
            <a:ext cx="3250378" cy="1853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132" y="1690688"/>
            <a:ext cx="2043899" cy="1427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926" y="910207"/>
            <a:ext cx="4767485" cy="1908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12" y="2895086"/>
            <a:ext cx="1712844" cy="1712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 b="8930"/>
          <a:stretch/>
        </p:blipFill>
        <p:spPr>
          <a:xfrm>
            <a:off x="5733899" y="3751508"/>
            <a:ext cx="2254829" cy="241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25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03" y="3648526"/>
            <a:ext cx="3250378" cy="1853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132" y="1690688"/>
            <a:ext cx="2043899" cy="1427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570" y="869559"/>
            <a:ext cx="4767485" cy="1908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08" y="2898668"/>
            <a:ext cx="1712844" cy="1712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 b="8930"/>
          <a:stretch/>
        </p:blipFill>
        <p:spPr>
          <a:xfrm>
            <a:off x="5733897" y="3684840"/>
            <a:ext cx="2254829" cy="241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76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60" y="469222"/>
            <a:ext cx="5912427" cy="6265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03" y="3880893"/>
            <a:ext cx="1222537" cy="2081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376" y="4512517"/>
            <a:ext cx="1639424" cy="2293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002" y="4449170"/>
            <a:ext cx="2127688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264" y="0"/>
            <a:ext cx="10027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Фидан</dc:creator>
  <cp:lastModifiedBy>Фидан</cp:lastModifiedBy>
  <cp:revision>11</cp:revision>
  <dcterms:created xsi:type="dcterms:W3CDTF">2018-05-10T16:26:32Z</dcterms:created>
  <dcterms:modified xsi:type="dcterms:W3CDTF">2018-05-12T16:17:41Z</dcterms:modified>
</cp:coreProperties>
</file>